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6" d="100"/>
          <a:sy n="96" d="100"/>
        </p:scale>
        <p:origin x="51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93640" y="306000"/>
            <a:ext cx="7453440" cy="1112760"/>
          </a:xfrm>
          <a:prstGeom prst="rect">
            <a:avLst/>
          </a:prstGeom>
        </p:spPr>
        <p:txBody>
          <a:bodyPr lIns="90000" tIns="46800" rIns="90000" bIns="46800" anchor="ctr">
            <a:noAutofit/>
          </a:bodyPr>
          <a:lstStyle/>
          <a:p>
            <a:r>
              <a:rPr lang="en-US" sz="3600" b="0" strike="noStrike" spc="-1">
                <a:solidFill>
                  <a:srgbClr val="000000"/>
                </a:solidFill>
                <a:latin typeface="Calibri Light"/>
              </a:rPr>
              <a:t>Click to edit the title text format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93640" y="1533240"/>
            <a:ext cx="7453440" cy="3654360"/>
          </a:xfrm>
          <a:prstGeom prst="rect">
            <a:avLst/>
          </a:prstGeom>
        </p:spPr>
        <p:txBody>
          <a:bodyPr lIns="90000" tIns="46800" rIns="90000" bIns="46800">
            <a:normAutofit/>
          </a:bodyPr>
          <a:lstStyle/>
          <a:p>
            <a:pPr marL="190440" indent="-190440">
              <a:spcBef>
                <a:spcPts val="836"/>
              </a:spcBef>
              <a:buClr>
                <a:srgbClr val="000000"/>
              </a:buClr>
              <a:buFont typeface="Arial"/>
              <a:buChar char="•"/>
            </a:pPr>
            <a:r>
              <a:rPr lang="en-US" sz="2300" b="0" strike="noStrike" spc="-1">
                <a:solidFill>
                  <a:srgbClr val="000000"/>
                </a:solidFill>
                <a:latin typeface="Calibri"/>
              </a:rPr>
              <a:t>Click to edit the outline text format</a:t>
            </a:r>
          </a:p>
          <a:p>
            <a:pPr marL="574560" lvl="1" indent="-190440">
              <a:spcBef>
                <a:spcPts val="836"/>
              </a:spcBef>
              <a:buClr>
                <a:srgbClr val="000000"/>
              </a:buClr>
              <a:buFont typeface="Arial"/>
              <a:buChar char="•"/>
            </a:pPr>
            <a:r>
              <a:rPr lang="en-US" sz="2300" b="0" strike="noStrike" spc="-1">
                <a:solidFill>
                  <a:srgbClr val="000000"/>
                </a:solidFill>
                <a:latin typeface="Calibri"/>
              </a:rPr>
              <a:t>Second Outline Level</a:t>
            </a:r>
          </a:p>
          <a:p>
            <a:pPr marL="958680" lvl="2" indent="-190440">
              <a:spcBef>
                <a:spcPts val="836"/>
              </a:spcBef>
              <a:buClr>
                <a:srgbClr val="000000"/>
              </a:buClr>
              <a:buFont typeface="Arial"/>
              <a:buChar char="•"/>
            </a:pPr>
            <a:r>
              <a:rPr lang="en-US" sz="2300" b="0" strike="noStrike" spc="-1">
                <a:solidFill>
                  <a:srgbClr val="000000"/>
                </a:solidFill>
                <a:latin typeface="Calibri"/>
              </a:rPr>
              <a:t>Third Outline Level</a:t>
            </a:r>
          </a:p>
          <a:p>
            <a:pPr marL="1342800" lvl="3" indent="-190440">
              <a:spcBef>
                <a:spcPts val="836"/>
              </a:spcBef>
              <a:buClr>
                <a:srgbClr val="000000"/>
              </a:buClr>
              <a:buFont typeface="Arial"/>
              <a:buChar char="•"/>
            </a:pPr>
            <a:r>
              <a:rPr lang="en-US" sz="2300" b="0" strike="noStrike" spc="-1">
                <a:solidFill>
                  <a:srgbClr val="000000"/>
                </a:solidFill>
                <a:latin typeface="Calibri"/>
              </a:rPr>
              <a:t>Fourth Outline Level</a:t>
            </a:r>
          </a:p>
          <a:p>
            <a:pPr marL="1726920" lvl="4" indent="-190440">
              <a:spcBef>
                <a:spcPts val="836"/>
              </a:spcBef>
              <a:buClr>
                <a:srgbClr val="000000"/>
              </a:buClr>
              <a:buFont typeface="Arial"/>
              <a:buChar char="•"/>
            </a:pPr>
            <a:r>
              <a:rPr lang="en-US" sz="2300" b="0" strike="noStrike" spc="-1">
                <a:solidFill>
                  <a:srgbClr val="000000"/>
                </a:solidFill>
                <a:latin typeface="Calibri"/>
              </a:rPr>
              <a:t>Fifth Outline Level</a:t>
            </a:r>
          </a:p>
          <a:p>
            <a:pPr marL="1726920" lvl="5" indent="-190440">
              <a:spcBef>
                <a:spcPts val="836"/>
              </a:spcBef>
              <a:buClr>
                <a:srgbClr val="000000"/>
              </a:buClr>
              <a:buFont typeface="Arial"/>
              <a:buChar char="•"/>
            </a:pPr>
            <a:r>
              <a:rPr lang="en-US" sz="2300" b="0" strike="noStrike" spc="-1">
                <a:solidFill>
                  <a:srgbClr val="000000"/>
                </a:solidFill>
                <a:latin typeface="Calibri"/>
              </a:rPr>
              <a:t>Sixth Outline Level</a:t>
            </a:r>
          </a:p>
          <a:p>
            <a:pPr marL="1726920" lvl="6" indent="-190440">
              <a:spcBef>
                <a:spcPts val="836"/>
              </a:spcBef>
              <a:buClr>
                <a:srgbClr val="000000"/>
              </a:buClr>
              <a:buFont typeface="Arial"/>
              <a:buChar char="•"/>
            </a:pPr>
            <a:r>
              <a:rPr lang="en-US" sz="2300" b="0" strike="noStrike" spc="-1">
                <a:solidFill>
                  <a:srgbClr val="000000"/>
                </a:solidFill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Line 1"/>
          <p:cNvSpPr/>
          <p:nvPr/>
        </p:nvSpPr>
        <p:spPr>
          <a:xfrm>
            <a:off x="725400" y="71748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dash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39" name="Line 2"/>
          <p:cNvSpPr/>
          <p:nvPr/>
        </p:nvSpPr>
        <p:spPr>
          <a:xfrm>
            <a:off x="1430280" y="71748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dashDot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0" name="Line 3"/>
          <p:cNvSpPr/>
          <p:nvPr/>
        </p:nvSpPr>
        <p:spPr>
          <a:xfrm>
            <a:off x="2178000" y="71604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dot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1" name="Line 4"/>
          <p:cNvSpPr/>
          <p:nvPr/>
        </p:nvSpPr>
        <p:spPr>
          <a:xfrm>
            <a:off x="2894040" y="71604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lgDash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2" name="Line 5"/>
          <p:cNvSpPr/>
          <p:nvPr/>
        </p:nvSpPr>
        <p:spPr>
          <a:xfrm>
            <a:off x="3598920" y="72216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lgDashDot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3" name="Line 6"/>
          <p:cNvSpPr/>
          <p:nvPr/>
        </p:nvSpPr>
        <p:spPr>
          <a:xfrm>
            <a:off x="4308480" y="72216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lgDashDotDot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5" name="Line 8"/>
          <p:cNvSpPr/>
          <p:nvPr/>
        </p:nvSpPr>
        <p:spPr>
          <a:xfrm>
            <a:off x="5041503" y="72216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sysDash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6" name="Line 9"/>
          <p:cNvSpPr/>
          <p:nvPr/>
        </p:nvSpPr>
        <p:spPr>
          <a:xfrm>
            <a:off x="5773383" y="71604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sysDashDot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7" name="Line 10"/>
          <p:cNvSpPr/>
          <p:nvPr/>
        </p:nvSpPr>
        <p:spPr>
          <a:xfrm>
            <a:off x="6475023" y="72216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sysDashDotDot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8" name="Line 11"/>
          <p:cNvSpPr/>
          <p:nvPr/>
        </p:nvSpPr>
        <p:spPr>
          <a:xfrm>
            <a:off x="7203663" y="716040"/>
            <a:ext cx="0" cy="4327560"/>
          </a:xfrm>
          <a:prstGeom prst="line">
            <a:avLst/>
          </a:prstGeom>
          <a:ln w="76320">
            <a:solidFill>
              <a:srgbClr val="0000FF"/>
            </a:solidFill>
            <a:prstDash val="sysDot"/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Regina Henschel</dc:creator>
  <dc:description/>
  <cp:lastModifiedBy>Regina Henschel</cp:lastModifiedBy>
  <cp:revision>8</cp:revision>
  <dcterms:created xsi:type="dcterms:W3CDTF">2019-08-07T12:38:17Z</dcterms:created>
  <dcterms:modified xsi:type="dcterms:W3CDTF">2019-09-02T10:39:20Z</dcterms:modified>
  <dc:language>en-US</dc:language>
</cp:coreProperties>
</file>