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41489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15993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42709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815695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67950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70737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60679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36953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23183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4104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75459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E8ACE3-56F6-4BBF-826E-AA93A815927C}" type="datetimeFigureOut">
              <a:rPr lang="hu-HU" smtClean="0"/>
              <a:t>2017.04.07.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90436D-1B6A-4508-98DA-D8674FC29F8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947181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446433"/>
              </p:ext>
            </p:extLst>
          </p:nvPr>
        </p:nvGraphicFramePr>
        <p:xfrm>
          <a:off x="1859722" y="2252870"/>
          <a:ext cx="8127999" cy="15145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09333">
                  <a:extLst>
                    <a:ext uri="{9D8B030D-6E8A-4147-A177-3AD203B41FA5}">
                      <a16:colId xmlns:a16="http://schemas.microsoft.com/office/drawing/2014/main" val="3182679102"/>
                    </a:ext>
                  </a:extLst>
                </a:gridCol>
                <a:gridCol w="2709333">
                  <a:extLst>
                    <a:ext uri="{9D8B030D-6E8A-4147-A177-3AD203B41FA5}">
                      <a16:colId xmlns:a16="http://schemas.microsoft.com/office/drawing/2014/main" val="1436124636"/>
                    </a:ext>
                  </a:extLst>
                </a:gridCol>
                <a:gridCol w="2709333">
                  <a:extLst>
                    <a:ext uri="{9D8B030D-6E8A-4147-A177-3AD203B41FA5}">
                      <a16:colId xmlns:a16="http://schemas.microsoft.com/office/drawing/2014/main" val="1991142793"/>
                    </a:ext>
                  </a:extLst>
                </a:gridCol>
              </a:tblGrid>
              <a:tr h="1514575">
                <a:tc>
                  <a:txBody>
                    <a:bodyPr/>
                    <a:lstStyle/>
                    <a:p>
                      <a:r>
                        <a:rPr lang="hu-HU" dirty="0"/>
                        <a:t>Top to Bottom vertical text</a:t>
                      </a:r>
                    </a:p>
                  </a:txBody>
                  <a:tcPr vert="vert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/>
                        <a:t>Bottom to Top vertical text</a:t>
                      </a:r>
                    </a:p>
                    <a:p>
                      <a:endParaRPr lang="hu-HU" dirty="0"/>
                    </a:p>
                  </a:txBody>
                  <a:tcPr vert="vert270"/>
                </a:tc>
                <a:tc>
                  <a:txBody>
                    <a:bodyPr/>
                    <a:lstStyle/>
                    <a:p>
                      <a:r>
                        <a:rPr lang="hu-HU" dirty="0"/>
                        <a:t>Horizontal text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099662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017873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</cp:revision>
  <dcterms:created xsi:type="dcterms:W3CDTF">2017-04-07T11:52:54Z</dcterms:created>
  <dcterms:modified xsi:type="dcterms:W3CDTF">2017-04-07T11:54:39Z</dcterms:modified>
</cp:coreProperties>
</file>

<file path=docProps/thumbnail.jpeg>
</file>