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9" r:id="rId2"/>
  </p:sldIdLst>
  <p:sldSz cx="9144000" cy="6858000" type="screen4x3"/>
  <p:notesSz cx="9144000" cy="6858000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stellar" pitchFamily="18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stellar" pitchFamily="18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stellar" pitchFamily="18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stellar" pitchFamily="18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stellar" pitchFamily="18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stellar" pitchFamily="18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stellar" pitchFamily="18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stellar" pitchFamily="18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stellar" pitchFamily="18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12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962400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AU"/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180013" y="0"/>
            <a:ext cx="3962400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endParaRPr lang="en-AU"/>
          </a:p>
        </p:txBody>
      </p:sp>
      <p:sp>
        <p:nvSpPr>
          <p:cNvPr id="6758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513513"/>
            <a:ext cx="3962400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AU"/>
          </a:p>
        </p:txBody>
      </p:sp>
      <p:sp>
        <p:nvSpPr>
          <p:cNvPr id="6758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180013" y="6513513"/>
            <a:ext cx="3962400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fld id="{E6C290B9-4CA6-4B5B-A603-996F68AA00BA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378692824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h-TH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5EB5FCF-4710-4997-A30B-C6BBC9954C9D}" type="datetimeFigureOut">
              <a:rPr lang="th-TH" smtClean="0"/>
              <a:t>09/11/56</a:t>
            </a:fld>
            <a:endParaRPr lang="th-TH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857500" y="514350"/>
            <a:ext cx="3429000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h-TH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AB03A2-E39B-4DB0-997F-D32990DADB5B}" type="slidenum">
              <a:rPr lang="th-TH" smtClean="0"/>
              <a:t>‹#›</a:t>
            </a:fld>
            <a:endParaRPr lang="th-T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th-T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AB03A2-E39B-4DB0-997F-D32990DADB5B}" type="slidenum">
              <a:rPr lang="th-TH" smtClean="0"/>
              <a:t>1</a:t>
            </a:fld>
            <a:endParaRPr lang="th-TH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8625F6-DB8A-4ED6-B22E-F0105A66D11B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4394722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94C8FAC-9348-4566-AA18-C5D2FB3C480C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10403929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74DD586-DC0D-4695-BC83-A9477B8DA4B0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93281272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41A6ED17-DEF8-4043-9CFD-66CAEE1A95AE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38828577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 and Content ov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8229600" cy="21859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3938588"/>
            <a:ext cx="8229600" cy="218757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2463FC33-76FD-4800-B5F6-518A9639302B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6423967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BD8E913D-6D6F-4F2B-9E69-9B449494045B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30457645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37F1E79-23D2-4D36-9B5E-1DA4DD1146F6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31571307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F7AE3D-029B-40B5-8527-AF6BC4E7D322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37500848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BE7457-3951-4EDE-92AF-6EA83E287EF7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17042530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16E868-EAD0-4B89-B499-8EA71B2FE979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20657565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44AC3B3-50A9-44D1-B665-95F42252DBD4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18693801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BFF225E-1A76-4887-ABC9-3B388FC29506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39454232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C9E71E1-7615-4F8F-8CC8-A594FABA907F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24905796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54943E-FF99-4C56-B501-5CF8A6CB67FA}" type="slidenum">
              <a:rPr lang="en-AU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="" xmlns:p14="http://schemas.microsoft.com/office/powerpoint/2010/main" val="41662230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+mn-lt"/>
              </a:defRPr>
            </a:lvl1pPr>
          </a:lstStyle>
          <a:p>
            <a:endParaRPr lang="en-A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+mn-lt"/>
              </a:defRPr>
            </a:lvl1pPr>
          </a:lstStyle>
          <a:p>
            <a:endParaRPr lang="en-A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+mn-lt"/>
              </a:defRPr>
            </a:lvl1pPr>
          </a:lstStyle>
          <a:p>
            <a:fld id="{3DF5B320-5563-404B-8CA8-E5B55DA494D6}" type="slidenum">
              <a:rPr lang="en-AU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49" name="Picture 5" descr="Alan 245"/>
          <p:cNvPicPr>
            <a:picLocks noGrp="1" noChangeAspect="1" noChangeArrowheads="1"/>
          </p:cNvPicPr>
          <p:nvPr>
            <p:ph/>
          </p:nvPr>
        </p:nvPicPr>
        <p:blipFill>
          <a:blip r:embed="rId3"/>
          <a:stretch>
            <a:fillRect/>
          </a:stretch>
        </p:blipFill>
        <p:spPr>
          <a:xfrm>
            <a:off x="1016193" y="-26988"/>
            <a:ext cx="7111614" cy="6856413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Default Design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2013-11-09T10:37:56Z</dcterms:created>
  <dcterms:modified xsi:type="dcterms:W3CDTF">2013-11-09T10:38:18Z</dcterms:modified>
</cp:coreProperties>
</file>

<file path=docProps/thumbnail.jpeg>
</file>